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84" d="100"/>
          <a:sy n="84" d="100"/>
        </p:scale>
        <p:origin x="25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72072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308147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309303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364958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61599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6C711-17DA-4FD8-B388-A479F0B2E34F}"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55302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6C711-17DA-4FD8-B388-A479F0B2E34F}"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90887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6C711-17DA-4FD8-B388-A479F0B2E34F}"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842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6C711-17DA-4FD8-B388-A479F0B2E34F}"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36413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5BC6C711-17DA-4FD8-B388-A479F0B2E34F}"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61842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5BC6C711-17DA-4FD8-B388-A479F0B2E34F}"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368437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C6C711-17DA-4FD8-B388-A479F0B2E34F}" type="datetimeFigureOut">
              <a:rPr lang="en-US" smtClean="0"/>
              <a:t>2/7/2018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7F41C45-C678-4D51-8E78-4C3532B8862A}" type="slidenum">
              <a:rPr lang="en-US" smtClean="0"/>
              <a:t>‹#›</a:t>
            </a:fld>
            <a:endParaRPr lang="en-US"/>
          </a:p>
        </p:txBody>
      </p:sp>
    </p:spTree>
    <p:extLst>
      <p:ext uri="{BB962C8B-B14F-4D97-AF65-F5344CB8AC3E}">
        <p14:creationId xmlns:p14="http://schemas.microsoft.com/office/powerpoint/2010/main" val="40280026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2242" y="222403"/>
            <a:ext cx="7889298" cy="5074869"/>
            <a:chOff x="132202" y="165253"/>
            <a:chExt cx="7889298" cy="5074869"/>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960" y="206643"/>
              <a:ext cx="3926469" cy="4992088"/>
            </a:xfrm>
            <a:prstGeom prst="rect">
              <a:avLst/>
            </a:prstGeom>
          </p:spPr>
        </p:pic>
        <p:sp>
          <p:nvSpPr>
            <p:cNvPr id="5" name="TextBox 4"/>
            <p:cNvSpPr txBox="1"/>
            <p:nvPr/>
          </p:nvSpPr>
          <p:spPr>
            <a:xfrm>
              <a:off x="4149429" y="862293"/>
              <a:ext cx="2780958" cy="4247317"/>
            </a:xfrm>
            <a:prstGeom prst="rect">
              <a:avLst/>
            </a:prstGeom>
            <a:noFill/>
          </p:spPr>
          <p:txBody>
            <a:bodyPr wrap="square" rtlCol="0">
              <a:spAutoFit/>
            </a:bodyPr>
            <a:lstStyle/>
            <a:p>
              <a:pPr algn="ctr"/>
              <a:r>
                <a:rPr lang="en-US" dirty="0">
                  <a:latin typeface="Monotype Corsiva" panose="03010101010201010101" pitchFamily="66" charset="0"/>
                </a:rPr>
                <a:t>You are invited to an evening of spiritual reflection with </a:t>
              </a:r>
            </a:p>
            <a:p>
              <a:pPr algn="ctr"/>
              <a:r>
                <a:rPr lang="en-US" dirty="0">
                  <a:latin typeface="Monotype Corsiva" panose="03010101010201010101" pitchFamily="66" charset="0"/>
                </a:rPr>
                <a:t>Irish tenor, Mark Forrest.  </a:t>
              </a:r>
            </a:p>
            <a:p>
              <a:pPr algn="ctr"/>
              <a:r>
                <a:rPr lang="en-US" dirty="0">
                  <a:latin typeface="Monotype Corsiva" panose="03010101010201010101" pitchFamily="66" charset="0"/>
                </a:rPr>
                <a:t>The Come Walk With Me evening is a time for us to reflect on our personal relationship with Jesus Christ.  During the evening, the blessed sacrament will be exposed and Irish tenor Mark Forrest will take you through an evening of music, reflection, and healing.  Consider taking an hour with the Lord as he invites you to a closer walk with him.</a:t>
              </a:r>
            </a:p>
          </p:txBody>
        </p:sp>
        <p:sp>
          <p:nvSpPr>
            <p:cNvPr id="6" name="TextBox 5"/>
            <p:cNvSpPr txBox="1"/>
            <p:nvPr/>
          </p:nvSpPr>
          <p:spPr>
            <a:xfrm>
              <a:off x="4409078" y="266416"/>
              <a:ext cx="3612422" cy="523220"/>
            </a:xfrm>
            <a:prstGeom prst="rect">
              <a:avLst/>
            </a:prstGeom>
            <a:noFill/>
          </p:spPr>
          <p:txBody>
            <a:bodyPr wrap="square" rtlCol="0">
              <a:spAutoFit/>
            </a:bodyPr>
            <a:lstStyle/>
            <a:p>
              <a:r>
                <a:rPr lang="en-US" sz="2800" b="1" dirty="0">
                  <a:latin typeface="Monotype Corsiva" panose="03010101010201010101" pitchFamily="66" charset="0"/>
                </a:rPr>
                <a:t>Night Of Prayer</a:t>
              </a:r>
            </a:p>
          </p:txBody>
        </p:sp>
        <p:sp>
          <p:nvSpPr>
            <p:cNvPr id="3" name="Rectangle 2"/>
            <p:cNvSpPr/>
            <p:nvPr/>
          </p:nvSpPr>
          <p:spPr>
            <a:xfrm>
              <a:off x="132202" y="165253"/>
              <a:ext cx="6855335" cy="50748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228149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87</Words>
  <Application>Microsoft Office PowerPoint</Application>
  <PresentationFormat>Custom</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Monotype Corsiva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TheFam</dc:creator>
  <cp:lastModifiedBy>TheFam</cp:lastModifiedBy>
  <cp:revision>8</cp:revision>
  <dcterms:created xsi:type="dcterms:W3CDTF">2018-02-07T13:57:37Z</dcterms:created>
  <dcterms:modified xsi:type="dcterms:W3CDTF">2018-02-07T16:35:23Z</dcterms:modified>
</cp:coreProperties>
</file>